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>
      <p:cViewPr>
        <p:scale>
          <a:sx n="60" d="100"/>
          <a:sy n="60" d="100"/>
        </p:scale>
        <p:origin x="-1044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483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91744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0039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9111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5388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3340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6534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5295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38559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9585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66381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5EC86-C6E0-49C2-8E10-70B45F10BFCA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F23A-2C42-44FF-AB61-3D5989C98AD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1261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511" y="819807"/>
            <a:ext cx="10752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Topic  for the Class: 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Cell signaling through G-protein Coupled Receptor (GPCR)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1697" y="2948152"/>
            <a:ext cx="96957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Faculty: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Dr. Hironmoy Sarkar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Assistant Professor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Department of Microbiology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Raiganj</a:t>
            </a:r>
            <a:r>
              <a:rPr lang="en-US" sz="2400" dirty="0" smtClean="0">
                <a:solidFill>
                  <a:srgbClr val="FF0000"/>
                </a:solidFill>
              </a:rPr>
              <a:t> University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4972" y="0"/>
            <a:ext cx="9144000" cy="512762"/>
          </a:xfrm>
        </p:spPr>
        <p:txBody>
          <a:bodyPr/>
          <a:lstStyle/>
          <a:p>
            <a:r>
              <a:rPr lang="en-US" dirty="0" smtClean="0"/>
              <a:t>G-PROTEIN COUPLED RECEPTOR (GPCR)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00" y="2162029"/>
            <a:ext cx="6215672" cy="40348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300" y="1219200"/>
            <a:ext cx="3975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Largest family of cell surface receptor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Smell, taste are perceived by GPCRs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700 GPCRs for smell alone in human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9399" y="1287008"/>
            <a:ext cx="4019650" cy="3841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0000" y="6216359"/>
            <a:ext cx="353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GPCR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8226973" y="5524153"/>
            <a:ext cx="353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G-Protein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7668126" y="6304547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15227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8250" y="234616"/>
            <a:ext cx="5418007" cy="64169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30903" y="234616"/>
            <a:ext cx="555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Activation and inactivation of GPCRs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7668126" y="6304547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6050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4022" y="0"/>
            <a:ext cx="4805076" cy="65407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4229" y="195943"/>
            <a:ext cx="555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Production and degradation of </a:t>
            </a:r>
            <a:r>
              <a:rPr lang="en-US" dirty="0" err="1" smtClean="0"/>
              <a:t>cAMP</a:t>
            </a:r>
            <a:r>
              <a:rPr lang="en-US" dirty="0" smtClean="0"/>
              <a:t> by GPCRs through adenylyl cyclase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7668126" y="6304547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35465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7799" y="1163834"/>
            <a:ext cx="9356401" cy="4530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9771" y="156754"/>
            <a:ext cx="7498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Activation of </a:t>
            </a:r>
            <a:r>
              <a:rPr lang="en-US" dirty="0" err="1" smtClean="0"/>
              <a:t>cAMP</a:t>
            </a:r>
            <a:r>
              <a:rPr lang="en-US" dirty="0" smtClean="0"/>
              <a:t> dependent protein kinase (PKA)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7668126" y="6304547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83651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17076" cy="69020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96307" y="163773"/>
            <a:ext cx="6148880" cy="343923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17076" y="3735297"/>
            <a:ext cx="5983029" cy="316670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120450" y="-70995"/>
            <a:ext cx="555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GPCRs signaling through adenylyl and PKA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4499257" y="6488668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548087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980281" cy="686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0450" y="0"/>
            <a:ext cx="555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GPCRs signaling through Phospholipase C-B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73643" y="6241485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Alberts</a:t>
            </a:r>
            <a:r>
              <a:rPr lang="en-US" dirty="0" smtClean="0"/>
              <a:t>; Mol </a:t>
            </a:r>
            <a:r>
              <a:rPr lang="en-US" dirty="0" err="1" smtClean="0"/>
              <a:t>Biol</a:t>
            </a:r>
            <a:r>
              <a:rPr lang="en-US" dirty="0" smtClean="0"/>
              <a:t> of the Cell, 5e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103880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144</Words>
  <Application>Microsoft Office PowerPoint</Application>
  <PresentationFormat>Custom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Hironmoy</dc:creator>
  <cp:lastModifiedBy>Home</cp:lastModifiedBy>
  <cp:revision>11</cp:revision>
  <dcterms:created xsi:type="dcterms:W3CDTF">2018-01-15T17:25:13Z</dcterms:created>
  <dcterms:modified xsi:type="dcterms:W3CDTF">2021-12-10T07:57:21Z</dcterms:modified>
</cp:coreProperties>
</file>